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82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609600" y="533400"/>
            <a:ext cx="7924800" cy="5486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514600"/>
            <a:ext cx="6629400" cy="2819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400800" cy="685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C386AB-BE6C-4C2A-8AEA-68A7A5F4D69E}" type="datetimeFigureOut">
              <a:rPr lang="fi-FI" smtClean="0"/>
              <a:pPr/>
              <a:t>10.5.2013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8205A1-EE3F-4060-BA3F-C6F02598C536}" type="slidenum">
              <a:rPr lang="fi-FI" smtClean="0"/>
              <a:pPr/>
              <a:t>‹Nº›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C386AB-BE6C-4C2A-8AEA-68A7A5F4D69E}" type="datetimeFigureOut">
              <a:rPr lang="fi-FI" smtClean="0"/>
              <a:pPr/>
              <a:t>10.5.2013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8205A1-EE3F-4060-BA3F-C6F02598C536}" type="slidenum">
              <a:rPr lang="fi-FI" smtClean="0"/>
              <a:pPr/>
              <a:t>‹Nº›</a:t>
            </a:fld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903287"/>
          </a:xfrm>
          <a:ln w="73025">
            <a:solidFill>
              <a:schemeClr val="accent2">
                <a:lumMod val="75000"/>
              </a:schemeClr>
            </a:solidFill>
          </a:ln>
        </p:spPr>
        <p:txBody>
          <a:bodyPr tIns="108000" bIns="108000"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524000"/>
            <a:ext cx="4040188" cy="903287"/>
          </a:xfrm>
          <a:ln w="73025">
            <a:solidFill>
              <a:schemeClr val="accent2">
                <a:lumMod val="75000"/>
              </a:schemeClr>
            </a:solidFill>
          </a:ln>
        </p:spPr>
        <p:txBody>
          <a:bodyPr tIns="108000" bIns="108000"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C386AB-BE6C-4C2A-8AEA-68A7A5F4D69E}" type="datetimeFigureOut">
              <a:rPr lang="fi-FI" smtClean="0"/>
              <a:pPr/>
              <a:t>10.5.2013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8205A1-EE3F-4060-BA3F-C6F02598C536}" type="slidenum">
              <a:rPr lang="fi-FI" smtClean="0"/>
              <a:pPr/>
              <a:t>‹Nº›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C386AB-BE6C-4C2A-8AEA-68A7A5F4D69E}" type="datetimeFigureOut">
              <a:rPr lang="fi-FI" smtClean="0"/>
              <a:pPr/>
              <a:t>10.5.2013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8205A1-EE3F-4060-BA3F-C6F02598C536}" type="slidenum">
              <a:rPr lang="fi-FI" smtClean="0"/>
              <a:pPr/>
              <a:t>‹Nº›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ln w="69850">
            <a:solidFill>
              <a:schemeClr val="accent2">
                <a:lumMod val="75000"/>
              </a:schemeClr>
            </a:solidFill>
          </a:ln>
        </p:spPr>
        <p:txBody>
          <a:bodyPr tIns="108000" bIns="10800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C386AB-BE6C-4C2A-8AEA-68A7A5F4D69E}" type="datetimeFigureOut">
              <a:rPr lang="fi-FI" smtClean="0"/>
              <a:pPr/>
              <a:t>10.5.2013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8205A1-EE3F-4060-BA3F-C6F02598C536}" type="slidenum">
              <a:rPr lang="fi-FI" smtClean="0"/>
              <a:pPr/>
              <a:t>‹Nº›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C386AB-BE6C-4C2A-8AEA-68A7A5F4D69E}" type="datetimeFigureOut">
              <a:rPr lang="fi-FI" smtClean="0"/>
              <a:pPr/>
              <a:t>10.5.2013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8205A1-EE3F-4060-BA3F-C6F02598C536}" type="slidenum">
              <a:rPr lang="fi-FI" smtClean="0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C386AB-BE6C-4C2A-8AEA-68A7A5F4D69E}" type="datetimeFigureOut">
              <a:rPr lang="fi-FI" smtClean="0"/>
              <a:pPr/>
              <a:t>10.5.2013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8205A1-EE3F-4060-BA3F-C6F02598C536}" type="slidenum">
              <a:rPr lang="fi-FI" smtClean="0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C386AB-BE6C-4C2A-8AEA-68A7A5F4D69E}" type="datetimeFigureOut">
              <a:rPr lang="fi-FI" smtClean="0"/>
              <a:pPr/>
              <a:t>10.5.2013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8205A1-EE3F-4060-BA3F-C6F02598C536}" type="slidenum">
              <a:rPr lang="fi-FI" smtClean="0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C386AB-BE6C-4C2A-8AEA-68A7A5F4D69E}" type="datetimeFigureOut">
              <a:rPr lang="fi-FI" smtClean="0"/>
              <a:pPr/>
              <a:t>10.5.2013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8205A1-EE3F-4060-BA3F-C6F02598C536}" type="slidenum">
              <a:rPr lang="fi-FI" smtClean="0"/>
              <a:pPr/>
              <a:t>‹Nº›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anation conten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57200" y="1676400"/>
            <a:ext cx="8229600" cy="457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1"/>
            <a:ext cx="4191000" cy="4191000"/>
          </a:xfrm>
          <a:ln>
            <a:noFill/>
          </a:ln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C386AB-BE6C-4C2A-8AEA-68A7A5F4D69E}" type="datetimeFigureOut">
              <a:rPr lang="fi-FI" smtClean="0"/>
              <a:pPr/>
              <a:t>10.5.2013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8205A1-EE3F-4060-BA3F-C6F02598C536}" type="slidenum">
              <a:rPr lang="fi-FI" smtClean="0"/>
              <a:pPr/>
              <a:t>‹Nº›</a:t>
            </a:fld>
            <a:endParaRPr lang="fi-FI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953000" y="1905000"/>
            <a:ext cx="3581400" cy="4191000"/>
          </a:xfrm>
          <a:ln w="98425">
            <a:solidFill>
              <a:schemeClr val="accent2"/>
            </a:solidFill>
          </a:ln>
        </p:spPr>
        <p:txBody>
          <a:bodyPr tIns="108000" bIns="108000"/>
          <a:lstStyle>
            <a:lvl1pPr marL="0" indent="0">
              <a:buFontTx/>
              <a:buNone/>
              <a:defRPr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anation conten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57200" y="1676400"/>
            <a:ext cx="8229600" cy="457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505201"/>
            <a:ext cx="7772400" cy="2590800"/>
          </a:xfrm>
          <a:ln>
            <a:noFill/>
          </a:ln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C386AB-BE6C-4C2A-8AEA-68A7A5F4D69E}" type="datetimeFigureOut">
              <a:rPr lang="fi-FI" smtClean="0"/>
              <a:pPr/>
              <a:t>10.5.2013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8205A1-EE3F-4060-BA3F-C6F02598C536}" type="slidenum">
              <a:rPr lang="fi-FI" smtClean="0"/>
              <a:pPr/>
              <a:t>‹Nº›</a:t>
            </a:fld>
            <a:endParaRPr lang="fi-FI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85800" y="1905000"/>
            <a:ext cx="7848600" cy="1371600"/>
          </a:xfrm>
          <a:ln w="98425">
            <a:solidFill>
              <a:schemeClr val="accent2"/>
            </a:solidFill>
          </a:ln>
        </p:spPr>
        <p:txBody>
          <a:bodyPr tIns="108000" bIns="108000"/>
          <a:lstStyle>
            <a:lvl1pPr marL="0" indent="0">
              <a:buFontTx/>
              <a:buNone/>
              <a:defRPr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oodikal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/>
          </a:bodyPr>
          <a:lstStyle>
            <a:lvl1pPr marL="0" indent="0" defTabSz="396000">
              <a:buFont typeface="Arial" pitchFamily="34" charset="0"/>
              <a:buNone/>
              <a:defRPr sz="2000">
                <a:latin typeface="Consolas" pitchFamily="49" charset="0"/>
                <a:cs typeface="Consolas" pitchFamily="49" charset="0"/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C386AB-BE6C-4C2A-8AEA-68A7A5F4D69E}" type="datetimeFigureOut">
              <a:rPr lang="fi-FI" smtClean="0"/>
              <a:pPr/>
              <a:t>10.5.2013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8205A1-EE3F-4060-BA3F-C6F02598C536}" type="slidenum">
              <a:rPr lang="fi-FI" smtClean="0"/>
              <a:pPr/>
              <a:t>‹Nº›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odi ja selit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57200" y="1676400"/>
            <a:ext cx="8229600" cy="1524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352800"/>
            <a:ext cx="7772400" cy="2743201"/>
          </a:xfrm>
          <a:noFill/>
          <a:ln>
            <a:noFill/>
          </a:ln>
        </p:spPr>
        <p:txBody>
          <a:bodyPr>
            <a:normAutofit/>
          </a:bodyPr>
          <a:lstStyle>
            <a:lvl1pPr>
              <a:buFont typeface="Arial" pitchFamily="34" charset="0"/>
              <a:buNone/>
              <a:defRPr sz="2000">
                <a:latin typeface="Consolas" pitchFamily="49" charset="0"/>
                <a:cs typeface="Consolas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C386AB-BE6C-4C2A-8AEA-68A7A5F4D69E}" type="datetimeFigureOut">
              <a:rPr lang="fi-FI" smtClean="0"/>
              <a:pPr/>
              <a:t>10.5.2013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8205A1-EE3F-4060-BA3F-C6F02598C536}" type="slidenum">
              <a:rPr lang="fi-FI" smtClean="0"/>
              <a:pPr/>
              <a:t>‹Nº›</a:t>
            </a:fld>
            <a:endParaRPr lang="fi-FI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85800" y="1828800"/>
            <a:ext cx="7848600" cy="1143000"/>
          </a:xfrm>
          <a:ln w="98425">
            <a:solidFill>
              <a:schemeClr val="accent2"/>
            </a:solidFill>
          </a:ln>
        </p:spPr>
        <p:txBody>
          <a:bodyPr tIns="108000" bIns="108000"/>
          <a:lstStyle>
            <a:lvl1pPr marL="0" indent="0">
              <a:buFontTx/>
              <a:buNone/>
              <a:defRPr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odi ja selitys ei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"/>
            <a:ext cx="6096000" cy="5867401"/>
          </a:xfrm>
          <a:noFill/>
          <a:ln>
            <a:noFill/>
          </a:ln>
        </p:spPr>
        <p:txBody>
          <a:bodyPr>
            <a:normAutofit/>
          </a:bodyPr>
          <a:lstStyle>
            <a:lvl1pPr>
              <a:buFont typeface="Arial" pitchFamily="34" charset="0"/>
              <a:buNone/>
              <a:defRPr sz="2000">
                <a:latin typeface="Consolas" pitchFamily="49" charset="0"/>
                <a:cs typeface="Consolas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C386AB-BE6C-4C2A-8AEA-68A7A5F4D69E}" type="datetimeFigureOut">
              <a:rPr lang="fi-FI" smtClean="0"/>
              <a:pPr/>
              <a:t>10.5.2013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8205A1-EE3F-4060-BA3F-C6F02598C536}" type="slidenum">
              <a:rPr lang="fi-FI" smtClean="0"/>
              <a:pPr/>
              <a:t>‹Nº›</a:t>
            </a:fld>
            <a:endParaRPr lang="fi-FI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553200" y="3581400"/>
            <a:ext cx="2362200" cy="2438400"/>
          </a:xfrm>
          <a:ln w="98425">
            <a:solidFill>
              <a:schemeClr val="accent2"/>
            </a:solidFill>
          </a:ln>
        </p:spPr>
        <p:txBody>
          <a:bodyPr tIns="108000" bIns="108000"/>
          <a:lstStyle>
            <a:lvl1pPr marL="0" indent="0">
              <a:buFontTx/>
              <a:buNone/>
              <a:defRPr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odi ja selitys 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6096000" cy="4572001"/>
          </a:xfrm>
          <a:noFill/>
          <a:ln>
            <a:noFill/>
          </a:ln>
        </p:spPr>
        <p:txBody>
          <a:bodyPr>
            <a:normAutofit/>
          </a:bodyPr>
          <a:lstStyle>
            <a:lvl1pPr>
              <a:buFont typeface="Arial" pitchFamily="34" charset="0"/>
              <a:buNone/>
              <a:defRPr sz="2000">
                <a:latin typeface="Consolas" pitchFamily="49" charset="0"/>
                <a:cs typeface="Consolas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C386AB-BE6C-4C2A-8AEA-68A7A5F4D69E}" type="datetimeFigureOut">
              <a:rPr lang="fi-FI" smtClean="0"/>
              <a:pPr/>
              <a:t>10.5.2013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8205A1-EE3F-4060-BA3F-C6F02598C536}" type="slidenum">
              <a:rPr lang="fi-FI" smtClean="0"/>
              <a:pPr/>
              <a:t>‹Nº›</a:t>
            </a:fld>
            <a:endParaRPr lang="fi-FI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248400" y="2590800"/>
            <a:ext cx="2667000" cy="3429000"/>
          </a:xfrm>
          <a:ln w="98425">
            <a:solidFill>
              <a:schemeClr val="accent2"/>
            </a:solidFill>
          </a:ln>
        </p:spPr>
        <p:txBody>
          <a:bodyPr lIns="108000" tIns="108000" rIns="108000" bIns="108000"/>
          <a:lstStyle>
            <a:lvl1pPr marL="0" indent="0">
              <a:buFontTx/>
              <a:buNone/>
              <a:defRPr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C386AB-BE6C-4C2A-8AEA-68A7A5F4D69E}" type="datetimeFigureOut">
              <a:rPr lang="fi-FI" smtClean="0"/>
              <a:pPr/>
              <a:t>10.5.2013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8205A1-EE3F-4060-BA3F-C6F02598C536}" type="slidenum">
              <a:rPr lang="fi-FI" smtClean="0"/>
              <a:pPr/>
              <a:t>‹Nº›</a:t>
            </a:fld>
            <a:endParaRPr lang="fi-FI"/>
          </a:p>
        </p:txBody>
      </p:sp>
      <p:pic>
        <p:nvPicPr>
          <p:cNvPr id="7" name="Picture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908720"/>
            <a:ext cx="6047184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gi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grpSp>
        <p:nvGrpSpPr>
          <p:cNvPr id="14" name="Group 13"/>
          <p:cNvGrpSpPr/>
          <p:nvPr/>
        </p:nvGrpSpPr>
        <p:grpSpPr>
          <a:xfrm>
            <a:off x="-848" y="6381328"/>
            <a:ext cx="9144000" cy="404664"/>
            <a:chOff x="0" y="6345176"/>
            <a:chExt cx="9392000" cy="512824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1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345176"/>
              <a:ext cx="3163816" cy="512824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1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9894" y="6345176"/>
              <a:ext cx="3163816" cy="512824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1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8184" y="6345176"/>
              <a:ext cx="3163816" cy="512824"/>
            </a:xfrm>
            <a:prstGeom prst="rect">
              <a:avLst/>
            </a:prstGeom>
          </p:spPr>
        </p:pic>
      </p:grpSp>
      <p:sp>
        <p:nvSpPr>
          <p:cNvPr id="15" name="Rectangle 14"/>
          <p:cNvSpPr/>
          <p:nvPr/>
        </p:nvSpPr>
        <p:spPr>
          <a:xfrm>
            <a:off x="539552" y="6360071"/>
            <a:ext cx="3672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smtClean="0"/>
              <a:t>Technologies to Reduce the Access Barrier in Computer Human Interface</a:t>
            </a:r>
            <a:endParaRPr lang="fi-FI" sz="900" smtClean="0"/>
          </a:p>
          <a:p>
            <a:r>
              <a:rPr lang="en-US" sz="900" smtClean="0"/>
              <a:t>IP2013, Rome, Italy 6.5. – 17.5.2013</a:t>
            </a:r>
            <a:endParaRPr lang="fi-FI" sz="900" smtClean="0"/>
          </a:p>
        </p:txBody>
      </p:sp>
      <p:sp>
        <p:nvSpPr>
          <p:cNvPr id="16" name="Rectangle 15"/>
          <p:cNvSpPr/>
          <p:nvPr/>
        </p:nvSpPr>
        <p:spPr>
          <a:xfrm>
            <a:off x="5686128" y="6360071"/>
            <a:ext cx="24142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900" smtClean="0"/>
              <a:t>Antti Salopuro</a:t>
            </a:r>
            <a:endParaRPr lang="fi-FI" sz="900" smtClean="0"/>
          </a:p>
          <a:p>
            <a:pPr algn="r"/>
            <a:r>
              <a:rPr lang="en-US" sz="900" smtClean="0"/>
              <a:t>Lahti University of Applied Sciences, Finland</a:t>
            </a:r>
            <a:endParaRPr lang="fi-FI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20"/>
        </a:buBlip>
        <a:defRPr sz="32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21"/>
        </a:buBlip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2">
            <a:lumMod val="50000"/>
          </a:schemeClr>
        </a:buClr>
        <a:buFontTx/>
        <a:buBlip>
          <a:blip r:embed="rId22"/>
        </a:buBlip>
        <a:defRPr sz="24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trabhci.e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Kinect project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smtClean="0"/>
              <a:t>Presentation guidelines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7517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Timetable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mtClean="0"/>
              <a:t>Presentations start at 14:30</a:t>
            </a:r>
          </a:p>
          <a:p>
            <a:r>
              <a:rPr lang="fi-FI" smtClean="0"/>
              <a:t>Max 30 minutes per presentation including building the setup and time for commenting</a:t>
            </a:r>
          </a:p>
          <a:p>
            <a:r>
              <a:rPr lang="fi-FI" smtClean="0"/>
              <a:t>Presentations in numerical order of the groups</a:t>
            </a:r>
          </a:p>
          <a:p>
            <a:pPr lvl="1"/>
            <a:r>
              <a:rPr lang="fi-FI" smtClean="0"/>
              <a:t>14:45 group 1</a:t>
            </a:r>
          </a:p>
          <a:p>
            <a:pPr lvl="1"/>
            <a:r>
              <a:rPr lang="fi-FI" smtClean="0"/>
              <a:t>15:15 group 2</a:t>
            </a:r>
          </a:p>
          <a:p>
            <a:pPr lvl="1"/>
            <a:r>
              <a:rPr lang="fi-FI" smtClean="0"/>
              <a:t>15:45 group 3</a:t>
            </a:r>
          </a:p>
          <a:p>
            <a:pPr lvl="1"/>
            <a:r>
              <a:rPr lang="fi-FI" smtClean="0"/>
              <a:t>16:15 group 4</a:t>
            </a:r>
          </a:p>
          <a:p>
            <a:pPr lvl="1"/>
            <a:r>
              <a:rPr lang="fi-FI" smtClean="0"/>
              <a:t>16:45 group 5</a:t>
            </a:r>
          </a:p>
        </p:txBody>
      </p:sp>
      <p:sp>
        <p:nvSpPr>
          <p:cNvPr id="5" name="Rectangle 4"/>
          <p:cNvSpPr/>
          <p:nvPr/>
        </p:nvSpPr>
        <p:spPr>
          <a:xfrm>
            <a:off x="4355976" y="4005064"/>
            <a:ext cx="3960440" cy="16561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sz="2400" smtClean="0">
                <a:solidFill>
                  <a:schemeClr val="tx1"/>
                </a:solidFill>
              </a:rPr>
              <a:t>Times are latest starting times. We will proceed faster if presentations allow it.</a:t>
            </a:r>
            <a:endParaRPr lang="fi-FI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7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Purpose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smtClean="0"/>
              <a:t>To summarize for the group members what was done and learned</a:t>
            </a:r>
          </a:p>
          <a:p>
            <a:pPr lvl="1"/>
            <a:r>
              <a:rPr lang="fi-FI" smtClean="0"/>
              <a:t>Also for referencing in CV and portfolio</a:t>
            </a:r>
          </a:p>
          <a:p>
            <a:r>
              <a:rPr lang="fi-FI" smtClean="0"/>
              <a:t>To show to other groups and teachers what was done</a:t>
            </a:r>
          </a:p>
          <a:p>
            <a:pPr lvl="1"/>
            <a:r>
              <a:rPr lang="fi-FI" smtClean="0"/>
              <a:t>Peer evaluation and commenting </a:t>
            </a:r>
            <a:r>
              <a:rPr lang="fi-FI" smtClean="0">
                <a:sym typeface="Wingdings" pitchFamily="2" charset="2"/>
              </a:rPr>
              <a:t> learning may still occur during the presentation</a:t>
            </a:r>
            <a:endParaRPr lang="fi-FI" smtClean="0"/>
          </a:p>
          <a:p>
            <a:r>
              <a:rPr lang="fi-FI" smtClean="0"/>
              <a:t>To make the work public in TrabHCI web site</a:t>
            </a:r>
          </a:p>
          <a:p>
            <a:r>
              <a:rPr lang="fi-FI" smtClean="0"/>
              <a:t>To present the work at home institute for fellow students</a:t>
            </a:r>
          </a:p>
          <a:p>
            <a:r>
              <a:rPr lang="fi-FI" smtClean="0"/>
              <a:t>To present the work for the other interested parties e.g. the institute visited prior the TrabHCI IP</a:t>
            </a:r>
          </a:p>
        </p:txBody>
      </p:sp>
    </p:spTree>
    <p:extLst>
      <p:ext uri="{BB962C8B-B14F-4D97-AF65-F5344CB8AC3E}">
        <p14:creationId xmlns:p14="http://schemas.microsoft.com/office/powerpoint/2010/main" val="71137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Title slide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smtClean="0"/>
              <a:t>Title slide should present the logo of Erasmus programme ”Lifelong learning programme” and the title and abbreviation of the IP as presented on </a:t>
            </a:r>
            <a:r>
              <a:rPr lang="fi-FI" smtClean="0">
                <a:hlinkClick r:id="rId2"/>
              </a:rPr>
              <a:t>TrabHCI web site </a:t>
            </a:r>
            <a:endParaRPr lang="fi-FI" smtClean="0"/>
          </a:p>
          <a:p>
            <a:pPr lvl="1"/>
            <a:r>
              <a:rPr lang="fi-FI" smtClean="0"/>
              <a:t>Also the web address of TrabHCI </a:t>
            </a:r>
          </a:p>
          <a:p>
            <a:r>
              <a:rPr lang="fi-FI" smtClean="0"/>
              <a:t>Time and place of the course </a:t>
            </a:r>
          </a:p>
          <a:p>
            <a:pPr lvl="1"/>
            <a:r>
              <a:rPr lang="fi-FI" smtClean="0"/>
              <a:t>Rome, Italy, 5.5. – 17.5.2013</a:t>
            </a:r>
          </a:p>
          <a:p>
            <a:r>
              <a:rPr lang="fi-FI" smtClean="0"/>
              <a:t>Group identification with names and home institute names</a:t>
            </a:r>
          </a:p>
          <a:p>
            <a:r>
              <a:rPr lang="fi-FI" smtClean="0"/>
              <a:t>Descriptive name of the project</a:t>
            </a:r>
            <a:endParaRPr lang="fi-FI"/>
          </a:p>
        </p:txBody>
      </p:sp>
      <p:pic>
        <p:nvPicPr>
          <p:cNvPr id="1026" name="Picture 2" descr="Erasm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068960"/>
            <a:ext cx="19526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621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mtClean="0"/>
              <a:t>Ideas, design and implementation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smtClean="0"/>
              <a:t>Initial task description shortly</a:t>
            </a:r>
          </a:p>
          <a:p>
            <a:r>
              <a:rPr lang="fi-FI" sz="2800" smtClean="0"/>
              <a:t>Initial ideas of the group shortly</a:t>
            </a:r>
          </a:p>
          <a:p>
            <a:r>
              <a:rPr lang="fi-FI" sz="2800" smtClean="0"/>
              <a:t>Idea chosen to be implemented throughoutly explained</a:t>
            </a:r>
          </a:p>
          <a:p>
            <a:pPr lvl="1"/>
            <a:r>
              <a:rPr lang="fi-FI" sz="2400"/>
              <a:t>Focus </a:t>
            </a:r>
            <a:r>
              <a:rPr lang="fi-FI" sz="2400" smtClean="0"/>
              <a:t>group</a:t>
            </a:r>
          </a:p>
          <a:p>
            <a:pPr lvl="1"/>
            <a:r>
              <a:rPr lang="fi-FI" sz="2400" smtClean="0"/>
              <a:t>Purpose and motivation</a:t>
            </a:r>
            <a:endParaRPr lang="fi-FI" sz="2400"/>
          </a:p>
          <a:p>
            <a:pPr lvl="1"/>
            <a:r>
              <a:rPr lang="fi-FI" sz="2400" smtClean="0"/>
              <a:t>Functionalities</a:t>
            </a:r>
          </a:p>
          <a:p>
            <a:pPr lvl="1"/>
            <a:r>
              <a:rPr lang="fi-FI" sz="2400" smtClean="0"/>
              <a:t>Technologies and architechture applied</a:t>
            </a:r>
          </a:p>
          <a:p>
            <a:endParaRPr lang="fi-FI" sz="2800" smtClean="0"/>
          </a:p>
          <a:p>
            <a:endParaRPr lang="fi-FI" sz="2800"/>
          </a:p>
        </p:txBody>
      </p:sp>
      <p:sp>
        <p:nvSpPr>
          <p:cNvPr id="4" name="Rectangle 3"/>
          <p:cNvSpPr/>
          <p:nvPr/>
        </p:nvSpPr>
        <p:spPr>
          <a:xfrm>
            <a:off x="899592" y="5373216"/>
            <a:ext cx="7056784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sz="2400" smtClean="0">
                <a:solidFill>
                  <a:schemeClr val="tx1"/>
                </a:solidFill>
              </a:rPr>
              <a:t>Add screen captures to visualise the application</a:t>
            </a:r>
          </a:p>
        </p:txBody>
      </p:sp>
    </p:spTree>
    <p:extLst>
      <p:ext uri="{BB962C8B-B14F-4D97-AF65-F5344CB8AC3E}">
        <p14:creationId xmlns:p14="http://schemas.microsoft.com/office/powerpoint/2010/main" val="2827445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mtClean="0"/>
              <a:t>Work process and self evaluation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smtClean="0"/>
              <a:t>Subtasks identified</a:t>
            </a:r>
          </a:p>
          <a:p>
            <a:r>
              <a:rPr lang="fi-FI" smtClean="0"/>
              <a:t>Work split and collaboration</a:t>
            </a:r>
          </a:p>
          <a:p>
            <a:r>
              <a:rPr lang="fi-FI" smtClean="0"/>
              <a:t>Difficulties met during the work</a:t>
            </a:r>
          </a:p>
          <a:p>
            <a:pPr lvl="1"/>
            <a:r>
              <a:rPr lang="fi-FI" smtClean="0"/>
              <a:t>How problems were solved</a:t>
            </a:r>
          </a:p>
          <a:p>
            <a:pPr lvl="1"/>
            <a:r>
              <a:rPr lang="fi-FI" smtClean="0"/>
              <a:t>What problems were not solved and why</a:t>
            </a:r>
          </a:p>
          <a:p>
            <a:r>
              <a:rPr lang="fi-FI" smtClean="0"/>
              <a:t>What was learned</a:t>
            </a:r>
          </a:p>
          <a:p>
            <a:r>
              <a:rPr lang="fi-FI" smtClean="0"/>
              <a:t>What was left not done</a:t>
            </a:r>
          </a:p>
          <a:p>
            <a:r>
              <a:rPr lang="fi-FI" smtClean="0"/>
              <a:t>Ideas of how to proceed and extend the project</a:t>
            </a:r>
          </a:p>
          <a:p>
            <a:r>
              <a:rPr lang="fi-FI" smtClean="0"/>
              <a:t>Where we succeed and why</a:t>
            </a:r>
          </a:p>
          <a:p>
            <a:r>
              <a:rPr lang="fi-FI" smtClean="0"/>
              <a:t>Where we fail and why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5727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Demonstration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Throughout demonstration of the application</a:t>
            </a:r>
          </a:p>
          <a:p>
            <a:r>
              <a:rPr lang="fi-FI" smtClean="0"/>
              <a:t>This is being videotaped and added to the documentation in TrabHCI web site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8251447"/>
      </p:ext>
    </p:extLst>
  </p:cSld>
  <p:clrMapOvr>
    <a:masterClrMapping/>
  </p:clrMapOvr>
</p:sld>
</file>

<file path=ppt/theme/theme1.xml><?xml version="1.0" encoding="utf-8"?>
<a:theme xmlns:a="http://schemas.openxmlformats.org/drawingml/2006/main" name="AS_template_IP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Mod val="20000"/>
            <a:lumOff val="80000"/>
          </a:schemeClr>
        </a:solidFill>
        <a:ln w="19050">
          <a:solidFill>
            <a:schemeClr val="accent2">
              <a:lumMod val="75000"/>
            </a:schemeClr>
          </a:solidFill>
          <a:tailEnd type="triangle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4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accent2">
              <a:lumMod val="75000"/>
            </a:schemeClr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accent6">
            <a:lumMod val="20000"/>
            <a:lumOff val="80000"/>
          </a:schemeClr>
        </a:solidFill>
        <a:ln w="50800">
          <a:solidFill>
            <a:schemeClr val="accent2">
              <a:lumMod val="75000"/>
            </a:schemeClr>
          </a:solidFill>
        </a:ln>
      </a:spPr>
      <a:bodyPr wrap="square" rtlCol="0">
        <a:spAutoFit/>
      </a:bodyPr>
      <a:lstStyle>
        <a:defPPr>
          <a:defRPr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AS_template_IP2012</Template>
  <TotalTime>2</TotalTime>
  <Words>312</Words>
  <Application>Microsoft Office PowerPoint</Application>
  <PresentationFormat>Presentación en pantalla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AS_template_IP2012</vt:lpstr>
      <vt:lpstr>Kinect project</vt:lpstr>
      <vt:lpstr>Timetable</vt:lpstr>
      <vt:lpstr>Purpose</vt:lpstr>
      <vt:lpstr>Title slide</vt:lpstr>
      <vt:lpstr>Ideas, design and implementation</vt:lpstr>
      <vt:lpstr>Work process and self evaluation</vt:lpstr>
      <vt:lpstr>Demonstration</vt:lpstr>
    </vt:vector>
  </TitlesOfParts>
  <Company>PHKK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Kinect project</dc:title>
  <dc:creator>Antti Salopuro</dc:creator>
  <cp:lastModifiedBy>eduardo</cp:lastModifiedBy>
  <cp:revision>4</cp:revision>
  <dcterms:created xsi:type="dcterms:W3CDTF">2013-05-10T07:37:50Z</dcterms:created>
  <dcterms:modified xsi:type="dcterms:W3CDTF">2013-05-10T09:21:37Z</dcterms:modified>
</cp:coreProperties>
</file>